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-95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-95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-95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-95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-95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-95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-95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-95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-95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90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BAFCE-2282-4052-8FC1-80887DA094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D6633-C03A-4B04-B714-7EF483B1415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D54F0-FB9D-453F-84CC-9B2AB5A3BF1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ACFB7-8D4C-4F77-AD83-8286B82732E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8ED64-410F-4CA7-84AA-6F1E3A1AD9C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11986-A753-400E-A365-28DB437CCF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44FA5-87EA-43FC-9C2A-32ED3BA51D4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B2ED6-94A8-41AF-8172-6785F3A3462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21483-3AF9-4CFE-9922-74B1B300A9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690A9-5F7D-42E5-B538-7841391F0A8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97938-0B33-43D6-B075-B4DC6AD0812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6778902-4BF1-4FD8-B94D-F4D8AF3C739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3075" name="Picture 3" descr="p609.tif                                                       00059EEF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8001000" cy="6608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2291" name="Picture 3" descr=" p618a.tif                                                      00059EEF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4391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3315" name="Picture 3" descr=" p618b.tif                                                      00059EEF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5" y="228600"/>
            <a:ext cx="6099175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4339" name="Picture 3" descr=" p618c.tif                                                      00059EEF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28600"/>
            <a:ext cx="3798888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5363" name="Picture 3" descr="p620.tif                                                       00059EEF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7363" y="228600"/>
            <a:ext cx="2916237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6387" name="Picture 3" descr="p624.tif                                                       00059EEF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8600"/>
            <a:ext cx="4646613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4099" name="Picture 3" descr="p612.tif                                                       00059EEF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4989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5123" name="Picture 3" descr=" p613a.tif                                                      00059EEF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8600"/>
            <a:ext cx="3951288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6147" name="Picture 3" descr=" p613b.tif                                                      00059EEF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7938" y="304800"/>
            <a:ext cx="3700462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7171" name="Picture 3" descr="p615.tif                                                       00059EEF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7525"/>
            <a:ext cx="9144000" cy="595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8195" name="Picture 3" descr=" p616a.tif                                                      00059EEF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98638"/>
            <a:ext cx="9144000" cy="3459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9219" name="Picture 3" descr=" p616b.tif                                                      00059EEF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9144000" cy="2451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0243" name="Picture 3" descr=" p617a.tif                                                      00059EEF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90800"/>
            <a:ext cx="9144000" cy="1912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1267" name="Picture 3" descr=" p617b.tif                                                      00059EEF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1438"/>
            <a:ext cx="9144000" cy="4373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-95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-95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HD:Classic Programs:Microsoft Office 98:Templates:Blank Presentation</Template>
  <TotalTime>7</TotalTime>
  <Words>112</Words>
  <Application>Microsoft Office PowerPoint</Application>
  <PresentationFormat>Προβολή στην οθόνη (4:3)</PresentationFormat>
  <Paragraphs>14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7" baseType="lpstr">
      <vt:lpstr>Times</vt:lpstr>
      <vt:lpstr>Times NR Greek MT</vt:lpstr>
      <vt:lpstr>Blank Presentation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</vt:vector>
  </TitlesOfParts>
  <Company>lino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vas</dc:creator>
  <cp:lastModifiedBy>OWNER</cp:lastModifiedBy>
  <cp:revision>1</cp:revision>
  <dcterms:created xsi:type="dcterms:W3CDTF">2005-11-29T09:29:41Z</dcterms:created>
  <dcterms:modified xsi:type="dcterms:W3CDTF">2020-11-19T10:42:30Z</dcterms:modified>
</cp:coreProperties>
</file>